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6" r:id="rId20"/>
    <p:sldId id="273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DA0DA-A5AA-4893-A93B-9D5722A6B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7E1D37-2E89-4B9A-80FC-F830D4544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C71E4D-63EA-4EBD-B197-094249D3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B325C2-41A8-4923-B5AB-DE37F514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5A51CC-BC8B-4EFC-9406-8BE31B76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110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172F6-0298-4F3D-BDFC-EC04BECD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3FCC59-3A24-462A-83EB-1AA47CA56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655CF8-1306-43E8-9A60-D3394C5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EA3C5-7C1B-4B67-B073-A0E641B0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DE4667-D758-4956-A167-25BDFEE2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854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237F41-6A8F-4E7D-8546-207A577A6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0F18CB-1B7E-4E04-BB61-A33027F7D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6C087-486B-4B3F-B606-207B59A3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8A36CD-A54B-4A37-A1F6-9169519D4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88C84A-CFA5-41E2-9B1A-8ABCD901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643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4CDAC3-9A03-478E-84C9-2F5277E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6DBB03-3432-48E0-A510-2138A16A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1A41F9-BF43-4556-9F15-5A3F1781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733F3B-9E66-4075-80FC-9F68ECE2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CCDA2E-54E0-4EE5-9594-5E23B570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623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A8D72C-F5A1-4501-A1B1-103F306BD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999827-70FE-4B82-AB57-BAC6E54BB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AB1F1B-A918-44D9-9AE9-149493E7C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7D5A26-6570-4407-95E6-61934208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A3E9DF-C8EF-4D15-BC98-5D860B3F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325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8C4281-E799-4AA7-8BA6-ED2AA0E6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BE332-1004-449E-A511-3F9868334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E1EFF6-F617-49C4-907C-A657AD5F1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7B8576-FD4B-4AF1-86C5-C2D0FEE93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DB8BC4-A1D6-4162-AFEA-DC7A483B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C43F51-12F8-4ECE-B2A3-AC6616F78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352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11AFA-F829-4279-8173-20DC8531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0B1784-B78C-45DE-955F-D5D3DE4A9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6C3445-A436-4799-9A17-ED5F17064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B7E3C7-812D-47F2-A8BF-3D5E99253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1DF8D0C-890D-4A9F-A5B1-73AB7E6D9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F05DC5-D8E7-4CC8-94FB-E21A9DB07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F4D8CA-C2A9-4060-81D2-244267CD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2A3AD52-4956-476E-B425-32439751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002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99BA49-BEA9-47C4-9873-291E57C01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3362F1-0F73-4914-A23B-EDE6F44E0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3C366AD-792A-47E2-BD2F-A7A68FB78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A278CD-AC6B-4E80-84E7-FBFA0E8D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789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7491D6-6C2E-499E-92F2-F43E2130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967FEE-CAB4-44BE-8442-84C49B06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B030C-A65D-42C0-A83C-890D7DF6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905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74A077-BFFE-4396-9C3D-A2B4C74F1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4EF6BC-A562-4190-BA8B-E034EB916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5C0DFA-C5B9-476E-8E79-073617F0E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2CC7C7-9B06-4A2A-8F5B-B4FD3D77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0958D1-26EE-4184-AE07-A3B49C37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3E375E-D4F1-4314-B9E6-846D867A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704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AC73DE-F069-4FF2-8BE6-AD590DF3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C797C7-0CE3-49A1-BEFA-F09FDF5DB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D0DA1C-EED1-431B-8C3A-A61C21ED9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7F9E7-8690-4001-889C-D0D2B3BF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051554-ECB3-4B9C-A9C7-973361D6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77A1B1-60CA-4F4D-8BF6-F87F9748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542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EA346B2-2847-42C1-86A7-DA8FD815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5B9B50-CAD0-42B9-A227-75276F64E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C84F72-9B32-4B64-8E92-C3F15776C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C4638-228F-4703-AB03-A2C594BA3084}" type="datetimeFigureOut">
              <a:rPr lang="es-CO" smtClean="0"/>
              <a:t>22/04/2026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8EEA78-235F-4E2F-9ABC-C7471035C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6586F0-4D05-4A84-92C2-4DA608460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D188-6562-4070-B2E9-FCF46171A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600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381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080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76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087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29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459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391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99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823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98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015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727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47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93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90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6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07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69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31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4361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0</Words>
  <Application>Microsoft Office PowerPoint</Application>
  <PresentationFormat>Panorámica</PresentationFormat>
  <Paragraphs>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LOBO CORDERO</dc:creator>
  <cp:lastModifiedBy>LOBO CORDERO</cp:lastModifiedBy>
  <cp:revision>18</cp:revision>
  <dcterms:created xsi:type="dcterms:W3CDTF">2026-04-23T00:29:05Z</dcterms:created>
  <dcterms:modified xsi:type="dcterms:W3CDTF">2026-04-23T03:55:42Z</dcterms:modified>
</cp:coreProperties>
</file>